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38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5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41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302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26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53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259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240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0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84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3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6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03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4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31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9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BFD7A2-F8B4-4E0B-BE6D-0692D5189FA8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3D487D-9ECD-41B9-99F3-672D3EEEA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pcentral.collegeboard.org/courses/ap-world-history/exa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History AP Exam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Covering World History from </a:t>
            </a:r>
            <a:r>
              <a:rPr lang="en-US" dirty="0" smtClean="0"/>
              <a:t>1200-2001</a:t>
            </a:r>
          </a:p>
          <a:p>
            <a:r>
              <a:rPr lang="en-US" smtClean="0"/>
              <a:t>Monday, May 10, 2021 at 8 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8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Section 1 Part A: Multiple Choice  40%</a:t>
            </a:r>
          </a:p>
          <a:p>
            <a:pPr lvl="1"/>
            <a:r>
              <a:rPr lang="en-US" dirty="0" smtClean="0"/>
              <a:t>55 questions, 55 minutes;</a:t>
            </a:r>
          </a:p>
          <a:p>
            <a:r>
              <a:rPr lang="en-US" dirty="0" smtClean="0"/>
              <a:t>Section 1 Part B: Short Answer  20%</a:t>
            </a:r>
          </a:p>
          <a:p>
            <a:pPr lvl="1"/>
            <a:r>
              <a:rPr lang="en-US" dirty="0" smtClean="0"/>
              <a:t>3 questions, 40 minutes</a:t>
            </a:r>
          </a:p>
          <a:p>
            <a:r>
              <a:rPr lang="en-US" dirty="0" smtClean="0"/>
              <a:t>Section II Part A: Document Based Essay 25%</a:t>
            </a:r>
          </a:p>
          <a:p>
            <a:pPr lvl="1"/>
            <a:r>
              <a:rPr lang="en-US" dirty="0" smtClean="0"/>
              <a:t>1 question, 60 minutes including 15 minute reading period</a:t>
            </a:r>
          </a:p>
          <a:p>
            <a:r>
              <a:rPr lang="en-US" dirty="0" smtClean="0"/>
              <a:t>Section II Part </a:t>
            </a:r>
            <a:r>
              <a:rPr lang="en-US" smtClean="0"/>
              <a:t>B: Long </a:t>
            </a:r>
            <a:r>
              <a:rPr lang="en-US" dirty="0" smtClean="0"/>
              <a:t>Essay  15%</a:t>
            </a:r>
          </a:p>
          <a:p>
            <a:pPr lvl="1"/>
            <a:r>
              <a:rPr lang="en-US" dirty="0" smtClean="0"/>
              <a:t>1 question, 40 minutes, choose one of three</a:t>
            </a:r>
          </a:p>
        </p:txBody>
      </p:sp>
    </p:spTree>
    <p:extLst>
      <p:ext uri="{BB962C8B-B14F-4D97-AF65-F5344CB8AC3E}">
        <p14:creationId xmlns:p14="http://schemas.microsoft.com/office/powerpoint/2010/main" val="328960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79267"/>
            <a:ext cx="9601196" cy="840377"/>
          </a:xfrm>
        </p:spPr>
        <p:txBody>
          <a:bodyPr>
            <a:normAutofit/>
          </a:bodyPr>
          <a:lstStyle/>
          <a:p>
            <a:r>
              <a:rPr lang="en-US" dirty="0" smtClean="0"/>
              <a:t>Detailed Outline: Section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19645"/>
            <a:ext cx="9601196" cy="4573938"/>
          </a:xfrm>
        </p:spPr>
        <p:txBody>
          <a:bodyPr>
            <a:normAutofit/>
          </a:bodyPr>
          <a:lstStyle/>
          <a:p>
            <a:r>
              <a:rPr lang="en-US" dirty="0"/>
              <a:t>Section 1 Part A: Multiple Choice  40%</a:t>
            </a:r>
          </a:p>
          <a:p>
            <a:pPr lvl="1"/>
            <a:r>
              <a:rPr lang="en-US" dirty="0"/>
              <a:t>55 questions, 55 </a:t>
            </a:r>
            <a:r>
              <a:rPr lang="en-US" dirty="0" smtClean="0"/>
              <a:t>minutes</a:t>
            </a:r>
          </a:p>
          <a:p>
            <a:pPr lvl="2"/>
            <a:r>
              <a:rPr lang="en-US" dirty="0" smtClean="0"/>
              <a:t>Analyze texts/visuals, answer spiraled questions in sets of 2 to 5</a:t>
            </a:r>
            <a:endParaRPr lang="en-US" dirty="0"/>
          </a:p>
          <a:p>
            <a:r>
              <a:rPr lang="en-US" dirty="0"/>
              <a:t>Section 1 Part B: Short Answer  20%</a:t>
            </a:r>
          </a:p>
          <a:p>
            <a:pPr lvl="1"/>
            <a:r>
              <a:rPr lang="en-US" dirty="0"/>
              <a:t>3 questions, 40 </a:t>
            </a:r>
            <a:r>
              <a:rPr lang="en-US" dirty="0" smtClean="0"/>
              <a:t>minutes</a:t>
            </a:r>
          </a:p>
          <a:p>
            <a:pPr lvl="2"/>
            <a:r>
              <a:rPr lang="en-US" dirty="0" smtClean="0"/>
              <a:t>Question 1: based on secondary source, from topic between years 1200-2001</a:t>
            </a:r>
          </a:p>
          <a:p>
            <a:pPr lvl="2"/>
            <a:r>
              <a:rPr lang="en-US" dirty="0" smtClean="0"/>
              <a:t>Question 2: based on primary source, from topic between years 1200-2001</a:t>
            </a:r>
          </a:p>
          <a:p>
            <a:pPr lvl="2"/>
            <a:r>
              <a:rPr lang="en-US" dirty="0" smtClean="0"/>
              <a:t>Question 3 or 4: choose one, spiraled questions, no stimulus given</a:t>
            </a:r>
          </a:p>
          <a:p>
            <a:pPr lvl="3"/>
            <a:r>
              <a:rPr lang="en-US" dirty="0" smtClean="0"/>
              <a:t>Question 3: 1200-1750</a:t>
            </a:r>
          </a:p>
          <a:p>
            <a:pPr lvl="3"/>
            <a:r>
              <a:rPr lang="en-US" dirty="0" smtClean="0"/>
              <a:t>Question 4: 1750-2001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7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Outline: Section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665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Section II Part A: Document Based Essay 25%</a:t>
            </a:r>
          </a:p>
          <a:p>
            <a:pPr lvl="1"/>
            <a:r>
              <a:rPr lang="en-US" dirty="0"/>
              <a:t>1 question, 60 minutes including 15 minute reading </a:t>
            </a:r>
            <a:r>
              <a:rPr lang="en-US" dirty="0" smtClean="0"/>
              <a:t>period</a:t>
            </a:r>
          </a:p>
          <a:p>
            <a:pPr lvl="1"/>
            <a:r>
              <a:rPr lang="en-US" dirty="0" smtClean="0"/>
              <a:t>From topic between 1450-2001</a:t>
            </a:r>
          </a:p>
          <a:p>
            <a:r>
              <a:rPr lang="en-US" dirty="0" smtClean="0"/>
              <a:t>Section </a:t>
            </a:r>
            <a:r>
              <a:rPr lang="en-US" dirty="0"/>
              <a:t>II Part B:Long Essay  15%</a:t>
            </a:r>
          </a:p>
          <a:p>
            <a:pPr lvl="1"/>
            <a:r>
              <a:rPr lang="en-US" dirty="0"/>
              <a:t>1 question, 40 minutes, choose one of </a:t>
            </a:r>
            <a:r>
              <a:rPr lang="en-US" dirty="0" smtClean="0"/>
              <a:t>three</a:t>
            </a:r>
          </a:p>
          <a:p>
            <a:pPr lvl="2"/>
            <a:r>
              <a:rPr lang="en-US" dirty="0" smtClean="0"/>
              <a:t>Questions are all structured the same asking for the same reasoning process, looking at the same theme or skill</a:t>
            </a:r>
          </a:p>
          <a:p>
            <a:pPr lvl="2"/>
            <a:r>
              <a:rPr lang="en-US" dirty="0" smtClean="0"/>
              <a:t>Option a: 1200-1750</a:t>
            </a:r>
          </a:p>
          <a:p>
            <a:pPr lvl="2"/>
            <a:r>
              <a:rPr lang="en-US" dirty="0" smtClean="0"/>
              <a:t>Option b: 1450-1900</a:t>
            </a:r>
          </a:p>
          <a:p>
            <a:pPr lvl="2"/>
            <a:r>
              <a:rPr lang="en-US" dirty="0" smtClean="0"/>
              <a:t>Option c: 1750-2001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9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given a stimulus (text, visual, etc.)</a:t>
            </a:r>
          </a:p>
          <a:p>
            <a:r>
              <a:rPr lang="en-US" dirty="0" smtClean="0"/>
              <a:t>Questions are in the following order</a:t>
            </a:r>
          </a:p>
          <a:p>
            <a:pPr lvl="1"/>
            <a:r>
              <a:rPr lang="en-US" dirty="0" smtClean="0"/>
              <a:t>A. identify</a:t>
            </a:r>
          </a:p>
          <a:p>
            <a:pPr lvl="1"/>
            <a:r>
              <a:rPr lang="en-US" dirty="0" smtClean="0"/>
              <a:t>B. explain</a:t>
            </a:r>
          </a:p>
          <a:p>
            <a:pPr lvl="1"/>
            <a:r>
              <a:rPr lang="en-US" dirty="0" smtClean="0"/>
              <a:t>C. apply</a:t>
            </a:r>
          </a:p>
        </p:txBody>
      </p:sp>
    </p:spTree>
    <p:extLst>
      <p:ext uri="{BB962C8B-B14F-4D97-AF65-F5344CB8AC3E}">
        <p14:creationId xmlns:p14="http://schemas.microsoft.com/office/powerpoint/2010/main" val="370589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 College Board:</a:t>
            </a:r>
          </a:p>
          <a:p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apcentral.collegeboard.org/courses/ap-world-history/exam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58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294</Words>
  <Application>Microsoft Office PowerPoint</Application>
  <PresentationFormat>Custom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World History AP Exam</vt:lpstr>
      <vt:lpstr>Outline</vt:lpstr>
      <vt:lpstr>Detailed Outline: Section 1</vt:lpstr>
      <vt:lpstr>Detailed Outline: Section 2</vt:lpstr>
      <vt:lpstr>Spiraled Questions</vt:lpstr>
      <vt:lpstr>Website</vt:lpstr>
    </vt:vector>
  </TitlesOfParts>
  <Company>Chandler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AP Exam</dc:title>
  <dc:creator>Reynolds, Allison</dc:creator>
  <cp:lastModifiedBy>Allison</cp:lastModifiedBy>
  <cp:revision>9</cp:revision>
  <dcterms:created xsi:type="dcterms:W3CDTF">2016-08-09T15:56:24Z</dcterms:created>
  <dcterms:modified xsi:type="dcterms:W3CDTF">2020-07-30T16:31:36Z</dcterms:modified>
</cp:coreProperties>
</file>